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4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F5565E2-3F1B-4055-8952-3C7D86A5F496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0FABB91-F43B-45D8-BBE9-A8B1EAD635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Maison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Shruti Piduri</a:t>
            </a:r>
          </a:p>
          <a:p>
            <a:r>
              <a:rPr lang="en-US" dirty="0" smtClean="0"/>
              <a:t>Period 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4.googleusercontent.com/-MOO2Qe6z0rA/T1aNBd8ctdI/AAAAAAAAGFE/EMnptV9y7fM/w413-h275-k/photo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33" y="304800"/>
            <a:ext cx="893708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620.photobucket.com/albums/tt283/boxerpups22/White%20kitchens/LightCthisyoung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h6.googleusercontent.com/-d4nST5b7pJ0/T1aNCJDzBnI/AAAAAAAAGFQ/sE9oFHBBa-0/w413-h275-k/phot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458200" cy="5625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h3.googleusercontent.com/-EZuF45InyVk/T1aNCzrhJeI/AAAAAAAAGFk/QvpeaLyPMAw/s800/phot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8191857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mall home office space design id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57200"/>
            <a:ext cx="5962650" cy="5962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g.homedit.com/2011/02/small-bedroo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6934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lh6.googleusercontent.com/-lBIMu0b2mvA/T1aNDbNKIQI/AAAAAAAAGFo/wzUB6nmscoc/s800/photo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136</TotalTime>
  <Words>6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La Maison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Shruti</dc:creator>
  <cp:lastModifiedBy>Shruti</cp:lastModifiedBy>
  <cp:revision>14</cp:revision>
  <dcterms:created xsi:type="dcterms:W3CDTF">2012-04-17T17:09:48Z</dcterms:created>
  <dcterms:modified xsi:type="dcterms:W3CDTF">2012-04-20T02:49:52Z</dcterms:modified>
</cp:coreProperties>
</file>